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38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21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51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44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7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2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7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69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1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47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98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09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B6BD0-592A-4283-8224-34652F8BE343}" type="datetimeFigureOut">
              <a:rPr lang="de-DE" smtClean="0"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eah-jena.de/international/foerdermoeglichkeiten/erasm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62838" y="121084"/>
            <a:ext cx="4320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 Erfahrungsbericht</a:t>
            </a:r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37440" y="9571696"/>
            <a:ext cx="4238914" cy="261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Vorlage Erfahrungsbericht Auslandssemester 2023, EAH Jena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18983" y="5249182"/>
            <a:ext cx="5993028" cy="3032882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3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 Auslandsaufenthalt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schildern Sie die wichtigsten Eindrücke: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Name, Studiengang, Zielland, Zielhochschule, Zeitraum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Erlebnisse in einem Satz!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 wichtigsten Fakten zu meiner Vorbereitung und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Ankunft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solltet Ihr über das Land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wissen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So war mein Studium vor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Ort -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Diese Kurse habe ich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belegt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 Alltag dort (Wohnen,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Einkaufen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Essen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Freunde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)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 Highlights </a:t>
            </a:r>
            <a:endParaRPr lang="de-DE" sz="13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lief ganz anders als erwartet und hat mir Schwierigkeiten bereitet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Diese </a:t>
            </a: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Situation hat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meinen Horizont erweitert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Mein Tipp an </a:t>
            </a:r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EAH-Studierende</a:t>
            </a:r>
          </a:p>
        </p:txBody>
      </p:sp>
      <p:sp>
        <p:nvSpPr>
          <p:cNvPr id="13" name="Rechteck 12"/>
          <p:cNvSpPr/>
          <p:nvPr/>
        </p:nvSpPr>
        <p:spPr>
          <a:xfrm>
            <a:off x="420129" y="1637145"/>
            <a:ext cx="609188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Liebe Stipendiatinnen und Stipendiaten,</a:t>
            </a: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wir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freuen uns, dass wir Sie mit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einem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PROMOS-Stipendium 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des DAAD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dabei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unterstützen konnten, im Ausland zu studieren oder ein Praktikum zu absolvieren.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Nun möchten wir Sie um Ihre Unterstützung bitten. </a:t>
            </a:r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schreiben Sie einen kurzen Erfahrungsbericht zu Ihrem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Auslandsaufenthalt.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ist für Sie als Rückblick hilfreich, vor allem aber auch für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 Kommilitoninnen und Kommilitonen interessant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die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einen Auslandsaufenthalt planen und von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Ihren Erfahrungen profitieren können.</a:t>
            </a: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orientieren Sie sich an den unten genannten Punkten. Sie können diese gern als Teilüberschriften verwenden. Auf den folgenden Seiten können Sie in der PowerPoint-Datei direkt weiterarbeiten. Bitte fügen Sie auch Fotos ein. Das Layout kann frei gestaltet werden.</a:t>
            </a:r>
          </a:p>
          <a:p>
            <a:pPr>
              <a:spcAft>
                <a:spcPts val="600"/>
              </a:spcAft>
            </a:pP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Bitte schicken Sie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Ihren Erfahrungsbericht 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als PDF-Datei bis spätestens </a:t>
            </a:r>
            <a:r>
              <a:rPr lang="de-DE" sz="12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31.03.2025 </a:t>
            </a:r>
            <a:r>
              <a:rPr lang="de-DE" sz="1200" b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an: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de-DE" sz="1200" u="sng" dirty="0">
                <a:latin typeface="Roboto Condensed" panose="02000000000000000000" pitchFamily="2" charset="0"/>
                <a:ea typeface="Roboto Condensed" panose="02000000000000000000" pitchFamily="2" charset="0"/>
                <a:hlinkClick r:id="rId7"/>
              </a:rPr>
              <a:t>auslandsamt@eah-jena.de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. </a:t>
            </a:r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Wenn 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Sie damit einverstanden sind, dass wir den Bericht auf den Internetseiten der EAH Jena (Bereich "International") und auf Instagram (</a:t>
            </a:r>
            <a:r>
              <a:rPr lang="de-DE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eahjena.beratung</a:t>
            </a:r>
            <a:r>
              <a:rPr lang="de-DE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) veröffentlichen dürfen, unterschreiben Sie bitte auch die </a:t>
            </a:r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Einwilligungserklärung.</a:t>
            </a:r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Besten</a:t>
            </a:r>
            <a:r>
              <a:rPr lang="en-US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Dank </a:t>
            </a:r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im</a:t>
            </a:r>
            <a:r>
              <a:rPr lang="en-US" sz="12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Voraus</a:t>
            </a:r>
            <a:r>
              <a:rPr lang="en-US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!</a:t>
            </a:r>
            <a:endParaRPr lang="en-US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Gleichschenkliges Dreieck 14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216517" y="436676"/>
            <a:ext cx="2568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Vorlage Erfahrungsbericht</a:t>
            </a:r>
          </a:p>
          <a:p>
            <a:r>
              <a:rPr lang="de-DE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Arial" panose="020B0604020202020204" pitchFamily="34" charset="0"/>
              </a:rPr>
              <a:t>Auslandsaufenthalt</a:t>
            </a:r>
            <a:r>
              <a:rPr lang="de-DE" sz="16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endParaRPr lang="de-DE" sz="16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340646" y="8850540"/>
            <a:ext cx="2171365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1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International Office</a:t>
            </a:r>
          </a:p>
          <a:p>
            <a:pPr algn="r">
              <a:spcAft>
                <a:spcPts val="0"/>
              </a:spcAft>
            </a:pPr>
            <a:r>
              <a:rPr lang="en-US" sz="1100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auslandsamt@eah-jena.de</a:t>
            </a:r>
          </a:p>
        </p:txBody>
      </p:sp>
    </p:spTree>
    <p:extLst>
      <p:ext uri="{BB962C8B-B14F-4D97-AF65-F5344CB8AC3E}">
        <p14:creationId xmlns:p14="http://schemas.microsoft.com/office/powerpoint/2010/main" val="297885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6" name="Gleichschenkliges Dreieck 5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2838" y="121084"/>
            <a:ext cx="432049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Vorname Name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Studiengang: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Auslandssemester in …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Partnerhochschule: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2023-2024</a:t>
            </a:r>
            <a:endParaRPr lang="de-DE" sz="13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77144" y="9532306"/>
            <a:ext cx="544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 Auslandssemester, EAH Jena, Name, Zeitraum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" y="9532306"/>
            <a:ext cx="762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Seite 1</a:t>
            </a:r>
            <a:endParaRPr lang="de-DE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82632" y="1995053"/>
            <a:ext cx="6312131" cy="506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3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„(Meine Erlebnisse in einem Satz, persönliches Zitat)“</a:t>
            </a:r>
            <a:endParaRPr lang="de-DE" sz="1300" i="1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sz="13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2632" y="1522414"/>
            <a:ext cx="476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00336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Erfahrungsbericht</a:t>
            </a:r>
            <a:endParaRPr lang="de-DE" sz="1600" b="1" dirty="0">
              <a:solidFill>
                <a:srgbClr val="003366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48189" y="2545939"/>
            <a:ext cx="6312131" cy="124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Die </a:t>
            </a:r>
            <a:r>
              <a:rPr lang="de-DE" sz="1400" b="1" i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wichtigsten Fakten zu meiner Vorbereitung und Ankunft…</a:t>
            </a:r>
          </a:p>
          <a:p>
            <a:pPr algn="just"/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77149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244254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41558" y="7531336"/>
            <a:ext cx="5953204" cy="1615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Das solltet Ihr über das Land wissen…</a:t>
            </a:r>
          </a:p>
          <a:p>
            <a:pPr algn="just"/>
            <a:endParaRPr lang="de-DE" sz="1200" dirty="0" smtClean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(Folie duplizieren und weitere Seiten erstellen)</a:t>
            </a:r>
          </a:p>
          <a:p>
            <a:pPr algn="just"/>
            <a:endParaRPr lang="de-DE" sz="1200" dirty="0"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617690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4484795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354</Words>
  <Application>Microsoft Office PowerPoint</Application>
  <PresentationFormat>A4-Papier (210 x 297 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Roboto Condensed Light</vt:lpstr>
      <vt:lpstr>Office</vt:lpstr>
      <vt:lpstr>PowerPoint-Präsentation</vt:lpstr>
      <vt:lpstr>PowerPoint-Präsentation</vt:lpstr>
    </vt:vector>
  </TitlesOfParts>
  <Company>Ernst-Abbe-Hochschule Jena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Hillmann, Julia</dc:creator>
  <cp:lastModifiedBy>Schäf, Robert</cp:lastModifiedBy>
  <cp:revision>43</cp:revision>
  <dcterms:created xsi:type="dcterms:W3CDTF">2022-03-04T09:43:00Z</dcterms:created>
  <dcterms:modified xsi:type="dcterms:W3CDTF">2024-11-21T14:30:37Z</dcterms:modified>
</cp:coreProperties>
</file>